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7"/>
  </p:notesMasterIdLst>
  <p:handoutMasterIdLst>
    <p:handoutMasterId r:id="rId28"/>
  </p:handoutMasterIdLst>
  <p:sldIdLst>
    <p:sldId id="327" r:id="rId5"/>
    <p:sldId id="332" r:id="rId6"/>
    <p:sldId id="262" r:id="rId7"/>
    <p:sldId id="334" r:id="rId8"/>
    <p:sldId id="339" r:id="rId9"/>
    <p:sldId id="269" r:id="rId10"/>
    <p:sldId id="304" r:id="rId11"/>
    <p:sldId id="307" r:id="rId12"/>
    <p:sldId id="306" r:id="rId13"/>
    <p:sldId id="305" r:id="rId14"/>
    <p:sldId id="333" r:id="rId15"/>
    <p:sldId id="340" r:id="rId16"/>
    <p:sldId id="337" r:id="rId17"/>
    <p:sldId id="338" r:id="rId18"/>
    <p:sldId id="341" r:id="rId19"/>
    <p:sldId id="322" r:id="rId20"/>
    <p:sldId id="342" r:id="rId21"/>
    <p:sldId id="345" r:id="rId22"/>
    <p:sldId id="346" r:id="rId23"/>
    <p:sldId id="347" r:id="rId24"/>
    <p:sldId id="289" r:id="rId25"/>
    <p:sldId id="329" r:id="rId2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1" d="100"/>
          <a:sy n="51" d="100"/>
        </p:scale>
        <p:origin x="43" y="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53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2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3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51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7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6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0085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Muhammad Azeem Qureshi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21</a:t>
            </a:r>
            <a:r>
              <a:rPr lang="en-US" baseline="30000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st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August, 2024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46" y="778796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by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8" y="1087699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Yearl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y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8" y="1087699"/>
            <a:ext cx="113252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94479" y="2582900"/>
            <a:ext cx="11137692" cy="1509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400" dirty="0" smtClean="0">
                <a:solidFill>
                  <a:srgbClr val="0B49CB"/>
                </a:solidFill>
              </a:rPr>
              <a:t>Feature Engineering</a:t>
            </a:r>
            <a:endParaRPr lang="en-US" sz="54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6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Feature Engineering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1" y="1407100"/>
            <a:ext cx="6492803" cy="52430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120328" y="1580808"/>
            <a:ext cx="5071672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Actions Taken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Dropped irrelevant columns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Encoded categorical variables using Label Encoding.</a:t>
            </a:r>
          </a:p>
        </p:txBody>
      </p:sp>
    </p:spTree>
    <p:extLst>
      <p:ext uri="{BB962C8B-B14F-4D97-AF65-F5344CB8AC3E}">
        <p14:creationId xmlns:p14="http://schemas.microsoft.com/office/powerpoint/2010/main" val="192000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Train-Test Split and Shape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6" y="1493962"/>
            <a:ext cx="7506350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5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94479" y="2582900"/>
            <a:ext cx="11137692" cy="1509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400" dirty="0" smtClean="0">
                <a:solidFill>
                  <a:srgbClr val="0B49CB"/>
                </a:solidFill>
              </a:rPr>
              <a:t>Model Development</a:t>
            </a:r>
            <a:endParaRPr lang="en-US" sz="54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0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Random Forest Classifier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66" y="3438435"/>
            <a:ext cx="4971542" cy="2098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053" y="1505909"/>
            <a:ext cx="6505575" cy="51911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85198" y="2432787"/>
            <a:ext cx="6170435" cy="99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Accuracy</a:t>
            </a:r>
            <a:r>
              <a:rPr lang="en-US" sz="2400" dirty="0" smtClean="0"/>
              <a:t>: 0.833333334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Suppor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t Vector Machine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801326"/>
            <a:ext cx="5686425" cy="222424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85198" y="2432787"/>
            <a:ext cx="6170435" cy="99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Accuracy</a:t>
            </a:r>
            <a:r>
              <a:rPr lang="en-US" sz="2400" dirty="0" smtClean="0"/>
              <a:t>: 0.944444444444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24" y="1518564"/>
            <a:ext cx="6360826" cy="50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84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Multi Layer Perception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85198" y="2432787"/>
            <a:ext cx="6170435" cy="99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Accuracy</a:t>
            </a:r>
            <a:r>
              <a:rPr lang="en-US" sz="2400" dirty="0" smtClean="0"/>
              <a:t>: 0.8333333333334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8376"/>
            <a:ext cx="5568944" cy="2217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44" y="1343103"/>
            <a:ext cx="6505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K-Nearest Neighbors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85198" y="2432787"/>
            <a:ext cx="6170435" cy="99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Accuracy</a:t>
            </a:r>
            <a:r>
              <a:rPr lang="en-US" sz="2400" dirty="0" smtClean="0"/>
              <a:t>: 0.944444444444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7807"/>
            <a:ext cx="5621132" cy="2373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32" y="1433044"/>
            <a:ext cx="6505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3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B49CB"/>
                </a:solidFill>
                <a:latin typeface="Abadi"/>
              </a:rPr>
              <a:t>Objective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10283926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400"/>
              </a:spcBef>
              <a:buNone/>
            </a:pPr>
            <a:r>
              <a:rPr lang="en-US" sz="2400" dirty="0"/>
              <a:t>Predict the successful landing of the Falcon 9’s first stage using Data Science methodology.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94479" y="2582900"/>
            <a:ext cx="11137692" cy="1509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400" dirty="0" smtClean="0">
                <a:solidFill>
                  <a:srgbClr val="0B49CB"/>
                </a:solidFill>
              </a:rPr>
              <a:t>Model Comparison</a:t>
            </a:r>
            <a:endParaRPr lang="en-US" sz="54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3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238250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1421989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Description</a:t>
            </a:r>
            <a:r>
              <a:rPr lang="en-US" sz="2400" dirty="0"/>
              <a:t>: Data collected from SpaceX Falcon 9 launches.</a:t>
            </a:r>
          </a:p>
          <a:p>
            <a:r>
              <a:rPr lang="en-US" sz="2400" b="1" dirty="0" smtClean="0"/>
              <a:t>Features</a:t>
            </a:r>
            <a:r>
              <a:rPr lang="en-US" sz="2400" dirty="0"/>
              <a:t>: FlightNumber, LaunchSite, </a:t>
            </a:r>
            <a:r>
              <a:rPr lang="en-US" sz="2400" dirty="0" err="1"/>
              <a:t>PayloadMass</a:t>
            </a:r>
            <a:r>
              <a:rPr lang="en-US" sz="2400" dirty="0"/>
              <a:t>, Orbit, Outcome, etc.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833" t="25259" r="166" b="23185"/>
          <a:stretch/>
        </p:blipFill>
        <p:spPr>
          <a:xfrm>
            <a:off x="1026637" y="3015160"/>
            <a:ext cx="10002347" cy="35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350286" y="1491998"/>
            <a:ext cx="5620811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Data Cleaning</a:t>
            </a:r>
            <a:r>
              <a:rPr lang="en-US" sz="2400" dirty="0" smtClean="0"/>
              <a:t>: Handled missing Values and corrected inconsistencies</a:t>
            </a:r>
          </a:p>
          <a:p>
            <a:r>
              <a:rPr lang="en-US" sz="2400" b="1" dirty="0" smtClean="0"/>
              <a:t>Feature Creation: </a:t>
            </a:r>
            <a:r>
              <a:rPr lang="en-US" sz="2400" dirty="0" smtClean="0"/>
              <a:t>Created ‘</a:t>
            </a:r>
            <a:r>
              <a:rPr lang="en-US" sz="2400" dirty="0" err="1" smtClean="0"/>
              <a:t>landingClass</a:t>
            </a:r>
            <a:r>
              <a:rPr lang="en-US" sz="2400" dirty="0" smtClean="0"/>
              <a:t>’ from mission outcomes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83" y="320048"/>
            <a:ext cx="5486875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94479" y="2582900"/>
            <a:ext cx="11137692" cy="1509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 smtClean="0">
                <a:solidFill>
                  <a:srgbClr val="0B49CB"/>
                </a:solidFill>
              </a:rPr>
              <a:t>Exploratory Data Analysis</a:t>
            </a:r>
            <a:endParaRPr lang="en-US" sz="540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0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Number by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86" y="1316831"/>
            <a:ext cx="8782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by Launch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73" y="1321117"/>
            <a:ext cx="8829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Orbit Type by Flight Number 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86" y="1412557"/>
            <a:ext cx="8020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Orbit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 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Type by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PayLoad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61" y="1382077"/>
            <a:ext cx="82677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metadata/properties"/>
    <ds:schemaRef ds:uri="f80a141d-92ca-4d3d-9308-f7e7b1d44ce8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55be751-a274-42e8-93fb-f39d3b9bccc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182</Words>
  <Application>Microsoft Office PowerPoint</Application>
  <PresentationFormat>Widescreen</PresentationFormat>
  <Paragraphs>64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Azeem ul Hassan</cp:lastModifiedBy>
  <cp:revision>210</cp:revision>
  <dcterms:created xsi:type="dcterms:W3CDTF">2021-04-29T18:58:34Z</dcterms:created>
  <dcterms:modified xsi:type="dcterms:W3CDTF">2024-08-20T11:22:09Z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